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260" r:id="rId6"/>
    <p:sldId id="259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4" r:id="rId18"/>
    <p:sldId id="275" r:id="rId19"/>
    <p:sldId id="273" r:id="rId20"/>
    <p:sldId id="272" r:id="rId21"/>
    <p:sldId id="276" r:id="rId22"/>
    <p:sldId id="277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62" autoAdjust="0"/>
  </p:normalViewPr>
  <p:slideViewPr>
    <p:cSldViewPr>
      <p:cViewPr>
        <p:scale>
          <a:sx n="75" d="100"/>
          <a:sy n="75" d="100"/>
        </p:scale>
        <p:origin x="-1236" y="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eg>
</file>

<file path=ppt/media/image13.jpeg>
</file>

<file path=ppt/media/image14.jpeg>
</file>

<file path=ppt/media/image15.JPG>
</file>

<file path=ppt/media/image16.jpeg>
</file>

<file path=ppt/media/image17.jpeg>
</file>

<file path=ppt/media/image18.JPG>
</file>

<file path=ppt/media/image19.jpeg>
</file>

<file path=ppt/media/image2.JPG>
</file>

<file path=ppt/media/image20.jpeg>
</file>

<file path=ppt/media/image21.JPG>
</file>

<file path=ppt/media/image22.jpeg>
</file>

<file path=ppt/media/image23.JPG>
</file>

<file path=ppt/media/image24.jpeg>
</file>

<file path=ppt/media/image25.jpeg>
</file>

<file path=ppt/media/image3.jpeg>
</file>

<file path=ppt/media/image4.jpeg>
</file>

<file path=ppt/media/image5.jpeg>
</file>

<file path=ppt/media/image6.jpe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3A327-2D52-4D60-9BE9-06FE4AF2315D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5675F-B2EF-432D-904F-63DE255AB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330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3A327-2D52-4D60-9BE9-06FE4AF2315D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5675F-B2EF-432D-904F-63DE255AB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462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3A327-2D52-4D60-9BE9-06FE4AF2315D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5675F-B2EF-432D-904F-63DE255AB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614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3A327-2D52-4D60-9BE9-06FE4AF2315D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5675F-B2EF-432D-904F-63DE255AB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572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3A327-2D52-4D60-9BE9-06FE4AF2315D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5675F-B2EF-432D-904F-63DE255AB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634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3A327-2D52-4D60-9BE9-06FE4AF2315D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5675F-B2EF-432D-904F-63DE255AB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574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3A327-2D52-4D60-9BE9-06FE4AF2315D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5675F-B2EF-432D-904F-63DE255AB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49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3A327-2D52-4D60-9BE9-06FE4AF2315D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5675F-B2EF-432D-904F-63DE255AB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083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3A327-2D52-4D60-9BE9-06FE4AF2315D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5675F-B2EF-432D-904F-63DE255AB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284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3A327-2D52-4D60-9BE9-06FE4AF2315D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5675F-B2EF-432D-904F-63DE255AB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218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3A327-2D52-4D60-9BE9-06FE4AF2315D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5675F-B2EF-432D-904F-63DE255AB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765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B3A327-2D52-4D60-9BE9-06FE4AF2315D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5675F-B2EF-432D-904F-63DE255AB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859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43000"/>
            <a:ext cx="7772400" cy="1470025"/>
          </a:xfrm>
        </p:spPr>
        <p:txBody>
          <a:bodyPr/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CALCULUS &amp; ANALYTICAL GEOMETRY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352800"/>
            <a:ext cx="6400800" cy="1752600"/>
          </a:xfrm>
        </p:spPr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LECTURE 10</a:t>
            </a:r>
          </a:p>
          <a:p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TOPIC 3.8: RELATED RATES</a:t>
            </a:r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84195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304800"/>
            <a:ext cx="8534400" cy="5943600"/>
          </a:xfrm>
        </p:spPr>
      </p:pic>
    </p:spTree>
    <p:extLst>
      <p:ext uri="{BB962C8B-B14F-4D97-AF65-F5344CB8AC3E}">
        <p14:creationId xmlns:p14="http://schemas.microsoft.com/office/powerpoint/2010/main" val="1837092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08" y="228600"/>
            <a:ext cx="8847292" cy="6172200"/>
          </a:xfrm>
        </p:spPr>
      </p:pic>
    </p:spTree>
    <p:extLst>
      <p:ext uri="{BB962C8B-B14F-4D97-AF65-F5344CB8AC3E}">
        <p14:creationId xmlns:p14="http://schemas.microsoft.com/office/powerpoint/2010/main" val="1857416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10600" cy="4876800"/>
          </a:xfrm>
        </p:spPr>
      </p:pic>
    </p:spTree>
    <p:extLst>
      <p:ext uri="{BB962C8B-B14F-4D97-AF65-F5344CB8AC3E}">
        <p14:creationId xmlns:p14="http://schemas.microsoft.com/office/powerpoint/2010/main" val="11351343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52400"/>
            <a:ext cx="5715000" cy="6576166"/>
          </a:xfrm>
        </p:spPr>
      </p:pic>
    </p:spTree>
    <p:extLst>
      <p:ext uri="{BB962C8B-B14F-4D97-AF65-F5344CB8AC3E}">
        <p14:creationId xmlns:p14="http://schemas.microsoft.com/office/powerpoint/2010/main" val="697354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347" y="76200"/>
            <a:ext cx="5598053" cy="6694831"/>
          </a:xfrm>
        </p:spPr>
      </p:pic>
    </p:spTree>
    <p:extLst>
      <p:ext uri="{BB962C8B-B14F-4D97-AF65-F5344CB8AC3E}">
        <p14:creationId xmlns:p14="http://schemas.microsoft.com/office/powerpoint/2010/main" val="1843069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600200"/>
            <a:ext cx="6477000" cy="4874594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52400"/>
            <a:ext cx="6858000" cy="150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82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762000"/>
            <a:ext cx="8615393" cy="5257800"/>
          </a:xfrm>
        </p:spPr>
      </p:pic>
    </p:spTree>
    <p:extLst>
      <p:ext uri="{BB962C8B-B14F-4D97-AF65-F5344CB8AC3E}">
        <p14:creationId xmlns:p14="http://schemas.microsoft.com/office/powerpoint/2010/main" val="25056067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828800"/>
            <a:ext cx="5638800" cy="4815032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52400"/>
            <a:ext cx="69342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3750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98" y="609600"/>
            <a:ext cx="8611757" cy="5516563"/>
          </a:xfrm>
        </p:spPr>
      </p:pic>
    </p:spTree>
    <p:extLst>
      <p:ext uri="{BB962C8B-B14F-4D97-AF65-F5344CB8AC3E}">
        <p14:creationId xmlns:p14="http://schemas.microsoft.com/office/powerpoint/2010/main" val="29904050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190847"/>
            <a:ext cx="7467600" cy="5438553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304800"/>
            <a:ext cx="708660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5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52400"/>
            <a:ext cx="8915400" cy="6629400"/>
          </a:xfrm>
        </p:spPr>
      </p:pic>
    </p:spTree>
    <p:extLst>
      <p:ext uri="{BB962C8B-B14F-4D97-AF65-F5344CB8AC3E}">
        <p14:creationId xmlns:p14="http://schemas.microsoft.com/office/powerpoint/2010/main" val="29190963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905000"/>
            <a:ext cx="5791200" cy="4800600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52400"/>
            <a:ext cx="65532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3568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064" y="609600"/>
            <a:ext cx="7827871" cy="5516563"/>
          </a:xfrm>
        </p:spPr>
      </p:pic>
    </p:spTree>
    <p:extLst>
      <p:ext uri="{BB962C8B-B14F-4D97-AF65-F5344CB8AC3E}">
        <p14:creationId xmlns:p14="http://schemas.microsoft.com/office/powerpoint/2010/main" val="20924758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304800"/>
            <a:ext cx="4648200" cy="6278563"/>
          </a:xfrm>
        </p:spPr>
      </p:pic>
    </p:spTree>
    <p:extLst>
      <p:ext uri="{BB962C8B-B14F-4D97-AF65-F5344CB8AC3E}">
        <p14:creationId xmlns:p14="http://schemas.microsoft.com/office/powerpoint/2010/main" val="1811282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457200"/>
            <a:ext cx="8866543" cy="5867400"/>
          </a:xfrm>
        </p:spPr>
      </p:pic>
    </p:spTree>
    <p:extLst>
      <p:ext uri="{BB962C8B-B14F-4D97-AF65-F5344CB8AC3E}">
        <p14:creationId xmlns:p14="http://schemas.microsoft.com/office/powerpoint/2010/main" val="4282126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2400"/>
            <a:ext cx="8686800" cy="6019800"/>
          </a:xfrm>
        </p:spPr>
      </p:pic>
    </p:spTree>
    <p:extLst>
      <p:ext uri="{BB962C8B-B14F-4D97-AF65-F5344CB8AC3E}">
        <p14:creationId xmlns:p14="http://schemas.microsoft.com/office/powerpoint/2010/main" val="1499842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28601"/>
            <a:ext cx="8915400" cy="6400800"/>
          </a:xfrm>
        </p:spPr>
      </p:pic>
    </p:spTree>
    <p:extLst>
      <p:ext uri="{BB962C8B-B14F-4D97-AF65-F5344CB8AC3E}">
        <p14:creationId xmlns:p14="http://schemas.microsoft.com/office/powerpoint/2010/main" val="3833545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79" y="152400"/>
            <a:ext cx="8693242" cy="6477000"/>
          </a:xfrm>
        </p:spPr>
      </p:pic>
    </p:spTree>
    <p:extLst>
      <p:ext uri="{BB962C8B-B14F-4D97-AF65-F5344CB8AC3E}">
        <p14:creationId xmlns:p14="http://schemas.microsoft.com/office/powerpoint/2010/main" val="2679309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52400"/>
            <a:ext cx="6096000" cy="6477000"/>
          </a:xfrm>
        </p:spPr>
      </p:pic>
    </p:spTree>
    <p:extLst>
      <p:ext uri="{BB962C8B-B14F-4D97-AF65-F5344CB8AC3E}">
        <p14:creationId xmlns:p14="http://schemas.microsoft.com/office/powerpoint/2010/main" val="3753244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292" y="228600"/>
            <a:ext cx="7877308" cy="6282566"/>
          </a:xfrm>
        </p:spPr>
      </p:pic>
    </p:spTree>
    <p:extLst>
      <p:ext uri="{BB962C8B-B14F-4D97-AF65-F5344CB8AC3E}">
        <p14:creationId xmlns:p14="http://schemas.microsoft.com/office/powerpoint/2010/main" val="2051521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381000"/>
            <a:ext cx="8763000" cy="6248400"/>
          </a:xfrm>
        </p:spPr>
      </p:pic>
    </p:spTree>
    <p:extLst>
      <p:ext uri="{BB962C8B-B14F-4D97-AF65-F5344CB8AC3E}">
        <p14:creationId xmlns:p14="http://schemas.microsoft.com/office/powerpoint/2010/main" val="3468458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537</TotalTime>
  <Words>11</Words>
  <Application>Microsoft Office PowerPoint</Application>
  <PresentationFormat>On-screen Show (4:3)</PresentationFormat>
  <Paragraphs>4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CALCULUS &amp; ANALYTICAL GEOMETRY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CALCULUS &amp; ANALYTICAL GEOMETRY</dc:title>
  <dc:creator>Esha</dc:creator>
  <cp:lastModifiedBy>Esha</cp:lastModifiedBy>
  <cp:revision>10</cp:revision>
  <dcterms:created xsi:type="dcterms:W3CDTF">2023-09-19T18:06:08Z</dcterms:created>
  <dcterms:modified xsi:type="dcterms:W3CDTF">2023-09-20T03:04:08Z</dcterms:modified>
</cp:coreProperties>
</file>

<file path=docProps/thumbnail.jpeg>
</file>